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864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DE5BF-B775-4B72-B613-5E559370C10B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CC4AF-B9F0-4304-9B46-D8011F25799A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 12 1.5T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HV48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Hv49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HV50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HV51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HV70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HV71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HV73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HV74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HV75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HV76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 13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HV82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HV14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HV17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HV24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HV25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 45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HV46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CC4AF-B9F0-4304-9B46-D8011F25799A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E849B-5132-49CE-B445-7F02D493496E}" type="datetimeFigureOut">
              <a:rPr lang="en-GB" smtClean="0"/>
              <a:t>03/02/2015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4D87A-4088-42A7-971C-2D29961EC51E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013176" y="-603448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4868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3012" y="476672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-243408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76872" y="-1179512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2536" y="-603448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-17140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01975" cy="916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44</Words>
  <Application>Microsoft Office PowerPoint</Application>
  <PresentationFormat>On-screen Show (4:3)</PresentationFormat>
  <Paragraphs>40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University of Glasgow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hg67u</dc:creator>
  <cp:lastModifiedBy>hg67u</cp:lastModifiedBy>
  <cp:revision>114</cp:revision>
  <dcterms:created xsi:type="dcterms:W3CDTF">2015-02-03T15:25:38Z</dcterms:created>
  <dcterms:modified xsi:type="dcterms:W3CDTF">2015-02-04T10:32:11Z</dcterms:modified>
</cp:coreProperties>
</file>